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37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0C1B0B-44C9-4A2D-AAF7-66556D4C50C2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472F70-32B8-47E0-AC2E-751FBC4C09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0497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3774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5110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0292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2752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0307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2612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3819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6832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7239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0835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0226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77A5F-2E34-432B-884A-1E2DCF673229}" type="datetimeFigureOut">
              <a:rPr lang="en-IN" smtClean="0"/>
              <a:t>12-11-2025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1CA56-BE4E-4347-96C6-56A9F37D80D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5461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screen with text and a screen with a computer screen&#10;&#10;AI-generated content may be incorrect.">
            <a:extLst>
              <a:ext uri="{FF2B5EF4-FFF2-40B4-BE49-F238E27FC236}">
                <a16:creationId xmlns:a16="http://schemas.microsoft.com/office/drawing/2014/main" id="{EB827978-8085-CBAE-1548-FE19BA411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80"/>
            <a:ext cx="12192000" cy="686328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3359761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BE166-1214-8414-C030-C97A294EA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377D69D9-4717-7D66-7145-E340D857D2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532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3D15B09-9BEF-508C-22A7-5920820DD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899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1C02F-A932-B58B-7BDA-207A160FB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7FD683A-679C-35D4-2B6E-239348F595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471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883A3-B690-FEBC-1E8C-8CE9A7671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C2FBFA4-BF77-08D5-DC55-B08C78C406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1959" y="0"/>
            <a:ext cx="125639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6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5CAA5-189B-5AFB-B30D-7DC9FD5A8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in circle with text&#10;&#10;AI-generated content may be incorrect.">
            <a:extLst>
              <a:ext uri="{FF2B5EF4-FFF2-40B4-BE49-F238E27FC236}">
                <a16:creationId xmlns:a16="http://schemas.microsoft.com/office/drawing/2014/main" id="{DCC28C30-EDDF-C88D-8928-0E4A399DF5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06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665DB26-FD8D-8331-08D2-D4F7F9246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background with text&#10;&#10;AI-generated content may be incorrect.">
            <a:extLst>
              <a:ext uri="{FF2B5EF4-FFF2-40B4-BE49-F238E27FC236}">
                <a16:creationId xmlns:a16="http://schemas.microsoft.com/office/drawing/2014/main" id="{42DB2C87-9CDC-3BD3-FD5F-E6088342CE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76" y="0"/>
            <a:ext cx="121471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994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FED8D9-565E-E498-00EE-A75D101CE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3619"/>
            <a:ext cx="6542116" cy="39004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E1FC6F-7527-FF60-5AEA-13FA0012D5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14058"/>
            <a:ext cx="12192000" cy="24439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59B697-402B-A853-880C-627EF0FA37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2116" y="513619"/>
            <a:ext cx="5649884" cy="39004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9DEFEE-FBA6-85C4-518F-6B5B56F7F7D1}"/>
              </a:ext>
            </a:extLst>
          </p:cNvPr>
          <p:cNvSpPr txBox="1"/>
          <p:nvPr/>
        </p:nvSpPr>
        <p:spPr>
          <a:xfrm>
            <a:off x="3067395" y="-9601"/>
            <a:ext cx="6808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lgerian" panose="04020705040A02060702" pitchFamily="82" charset="0"/>
              </a:rPr>
              <a:t>DEMONSTRATION OF SIMULATION</a:t>
            </a:r>
            <a:endParaRPr lang="en-IN" sz="2800" b="1" dirty="0"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150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E1ED0-0B3B-E787-81F5-E634888B1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33B0E0B-33A4-02DF-7AD4-55936304AF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648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B2EA0-76A8-710A-B544-7DCA3B4BD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45C3BCD-5191-46CD-D035-0C36F70E5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398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35</TotalTime>
  <Words>3</Words>
  <Application>Microsoft Office PowerPoint</Application>
  <PresentationFormat>Widescreen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Algerian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Kanchan Kumar Mandal</dc:creator>
  <cp:lastModifiedBy>SHREYANSHU  KUMAR</cp:lastModifiedBy>
  <cp:revision>2</cp:revision>
  <dcterms:created xsi:type="dcterms:W3CDTF">2025-10-12T14:08:26Z</dcterms:created>
  <dcterms:modified xsi:type="dcterms:W3CDTF">2025-11-12T18:07:03Z</dcterms:modified>
</cp:coreProperties>
</file>

<file path=docProps/thumbnail.jpeg>
</file>